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62" r:id="rId4"/>
    <p:sldId id="260" r:id="rId5"/>
    <p:sldId id="263" r:id="rId6"/>
    <p:sldId id="261" r:id="rId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65B85C-5BD1-88AE-ACD1-10ACE6FCBB0C}" v="179" dt="2021-12-21T07:37:55.511"/>
    <p1510:client id="{3AFECB27-FC23-7C43-A618-3CF7A6340C13}" v="754" dt="2021-12-21T07:10:15.213"/>
    <p1510:client id="{47F48B35-427E-FC4B-BBFB-535C7EE6F011}" v="558" dt="2021-12-21T06:53:57.283"/>
    <p1510:client id="{5D424762-1BD6-793F-C756-44D78DE71085}" v="278" dt="2021-12-21T06:33:37.644"/>
    <p1510:client id="{A45260EA-7B09-F910-D4EA-D65F7DD9452A}" v="575" dt="2021-12-21T06:55:01.848"/>
    <p1510:client id="{DD57ADD2-8ABF-8944-9667-8E554FCA44AC}" v="4" dt="2021-12-21T06:22:48.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53B7D-F681-D542-B695-9B99841E90ED}" type="datetimeFigureOut">
              <a:rPr kumimoji="1" lang="ja-JP" altLang="en-US" smtClean="0"/>
              <a:t>2021/12/20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D3CC0C-F689-AA44-8E17-64467AC098CB}" type="slidenum">
              <a:rPr kumimoji="1" lang="ja-JP" altLang="en-US" smtClean="0"/>
              <a:t>‹#›</a:t>
            </a:fld>
            <a:endParaRPr kumimoji="1" lang="ja-JP" altLang="en-US"/>
          </a:p>
        </p:txBody>
      </p:sp>
    </p:spTree>
    <p:extLst>
      <p:ext uri="{BB962C8B-B14F-4D97-AF65-F5344CB8AC3E}">
        <p14:creationId xmlns:p14="http://schemas.microsoft.com/office/powerpoint/2010/main" val="20378846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ED3CC0C-F689-AA44-8E17-64467AC098CB}" type="slidenum">
              <a:rPr kumimoji="1" lang="ja-JP" altLang="en-US" smtClean="0"/>
              <a:t>3</a:t>
            </a:fld>
            <a:endParaRPr kumimoji="1" lang="ja-JP" altLang="en-US"/>
          </a:p>
        </p:txBody>
      </p:sp>
    </p:spTree>
    <p:extLst>
      <p:ext uri="{BB962C8B-B14F-4D97-AF65-F5344CB8AC3E}">
        <p14:creationId xmlns:p14="http://schemas.microsoft.com/office/powerpoint/2010/main" val="3529675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AD850-05DB-5547-A80A-19E21055BA4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9ABD63A-544F-7F4E-A69A-D399D44DCD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0E0C4FD-E4DF-D340-B4C4-ABA3CA7B3596}"/>
              </a:ext>
            </a:extLst>
          </p:cNvPr>
          <p:cNvSpPr>
            <a:spLocks noGrp="1"/>
          </p:cNvSpPr>
          <p:nvPr>
            <p:ph type="dt" sz="half" idx="10"/>
          </p:nvPr>
        </p:nvSpPr>
        <p:spPr/>
        <p:txBody>
          <a:bodyPr/>
          <a:lstStyle/>
          <a:p>
            <a:fld id="{061DBC3E-4151-0346-A561-BB7DEADFB93C}" type="datetimeFigureOut">
              <a:rPr kumimoji="1" lang="ja-JP" altLang="en-US" smtClean="0"/>
              <a:t>2021/12/20</a:t>
            </a:fld>
            <a:endParaRPr kumimoji="1" lang="ja-JP" altLang="en-US"/>
          </a:p>
        </p:txBody>
      </p:sp>
      <p:sp>
        <p:nvSpPr>
          <p:cNvPr id="5" name="フッター プレースホルダー 4">
            <a:extLst>
              <a:ext uri="{FF2B5EF4-FFF2-40B4-BE49-F238E27FC236}">
                <a16:creationId xmlns:a16="http://schemas.microsoft.com/office/drawing/2014/main" id="{22BFFD57-3950-904B-90A1-F91CAAB16BC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BD9183-6D20-7B45-8CBB-56CA52D574D1}"/>
              </a:ext>
            </a:extLst>
          </p:cNvPr>
          <p:cNvSpPr>
            <a:spLocks noGrp="1"/>
          </p:cNvSpPr>
          <p:nvPr>
            <p:ph type="sldNum" sz="quarter" idx="12"/>
          </p:nvPr>
        </p:nvSpPr>
        <p:spPr/>
        <p:txBody>
          <a:body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3628469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655AE1-80B1-B54F-8673-1732268B46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2E165FF-99EB-3E4F-93CA-8723F686FDB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847F5B-F579-0E46-A349-1182ADF6F7FD}"/>
              </a:ext>
            </a:extLst>
          </p:cNvPr>
          <p:cNvSpPr>
            <a:spLocks noGrp="1"/>
          </p:cNvSpPr>
          <p:nvPr>
            <p:ph type="dt" sz="half" idx="10"/>
          </p:nvPr>
        </p:nvSpPr>
        <p:spPr/>
        <p:txBody>
          <a:bodyPr/>
          <a:lstStyle/>
          <a:p>
            <a:fld id="{061DBC3E-4151-0346-A561-BB7DEADFB93C}" type="datetimeFigureOut">
              <a:rPr kumimoji="1" lang="ja-JP" altLang="en-US" smtClean="0"/>
              <a:t>2021/12/20</a:t>
            </a:fld>
            <a:endParaRPr kumimoji="1" lang="ja-JP" altLang="en-US"/>
          </a:p>
        </p:txBody>
      </p:sp>
      <p:sp>
        <p:nvSpPr>
          <p:cNvPr id="5" name="フッター プレースホルダー 4">
            <a:extLst>
              <a:ext uri="{FF2B5EF4-FFF2-40B4-BE49-F238E27FC236}">
                <a16:creationId xmlns:a16="http://schemas.microsoft.com/office/drawing/2014/main" id="{F727F6C4-62D9-4B45-BCCC-CF16B5FEEF0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42FECEA-396C-BD4E-9E9C-9AFF3FCEBCAF}"/>
              </a:ext>
            </a:extLst>
          </p:cNvPr>
          <p:cNvSpPr>
            <a:spLocks noGrp="1"/>
          </p:cNvSpPr>
          <p:nvPr>
            <p:ph type="sldNum" sz="quarter" idx="12"/>
          </p:nvPr>
        </p:nvSpPr>
        <p:spPr/>
        <p:txBody>
          <a:body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198111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42A677-41AB-4345-82B7-CCBD11A0894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F8723BC-98B6-864B-A45D-474FD7C57CE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BE11F7E-B226-2843-855C-EA3EEFC2E24A}"/>
              </a:ext>
            </a:extLst>
          </p:cNvPr>
          <p:cNvSpPr>
            <a:spLocks noGrp="1"/>
          </p:cNvSpPr>
          <p:nvPr>
            <p:ph type="dt" sz="half" idx="10"/>
          </p:nvPr>
        </p:nvSpPr>
        <p:spPr/>
        <p:txBody>
          <a:bodyPr/>
          <a:lstStyle/>
          <a:p>
            <a:fld id="{061DBC3E-4151-0346-A561-BB7DEADFB93C}" type="datetimeFigureOut">
              <a:rPr kumimoji="1" lang="ja-JP" altLang="en-US" smtClean="0"/>
              <a:t>2021/12/20</a:t>
            </a:fld>
            <a:endParaRPr kumimoji="1" lang="ja-JP" altLang="en-US"/>
          </a:p>
        </p:txBody>
      </p:sp>
      <p:sp>
        <p:nvSpPr>
          <p:cNvPr id="5" name="フッター プレースホルダー 4">
            <a:extLst>
              <a:ext uri="{FF2B5EF4-FFF2-40B4-BE49-F238E27FC236}">
                <a16:creationId xmlns:a16="http://schemas.microsoft.com/office/drawing/2014/main" id="{7563EA27-B307-7E4A-B131-1AB652B11B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71D472-E8AD-DD4E-BF73-C36D406897A4}"/>
              </a:ext>
            </a:extLst>
          </p:cNvPr>
          <p:cNvSpPr>
            <a:spLocks noGrp="1"/>
          </p:cNvSpPr>
          <p:nvPr>
            <p:ph type="sldNum" sz="quarter" idx="12"/>
          </p:nvPr>
        </p:nvSpPr>
        <p:spPr/>
        <p:txBody>
          <a:body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152020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5188FC-1E95-5D42-ADE6-595C57FD8A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A431EE3-2F9B-0B48-8D44-8626EDA354F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7A6A246-A9A9-2A4B-804E-8428ACFC14B3}"/>
              </a:ext>
            </a:extLst>
          </p:cNvPr>
          <p:cNvSpPr>
            <a:spLocks noGrp="1"/>
          </p:cNvSpPr>
          <p:nvPr>
            <p:ph type="dt" sz="half" idx="10"/>
          </p:nvPr>
        </p:nvSpPr>
        <p:spPr/>
        <p:txBody>
          <a:bodyPr/>
          <a:lstStyle/>
          <a:p>
            <a:fld id="{061DBC3E-4151-0346-A561-BB7DEADFB93C}" type="datetimeFigureOut">
              <a:rPr kumimoji="1" lang="ja-JP" altLang="en-US" smtClean="0"/>
              <a:t>2021/12/20</a:t>
            </a:fld>
            <a:endParaRPr kumimoji="1" lang="ja-JP" altLang="en-US"/>
          </a:p>
        </p:txBody>
      </p:sp>
      <p:sp>
        <p:nvSpPr>
          <p:cNvPr id="5" name="フッター プレースホルダー 4">
            <a:extLst>
              <a:ext uri="{FF2B5EF4-FFF2-40B4-BE49-F238E27FC236}">
                <a16:creationId xmlns:a16="http://schemas.microsoft.com/office/drawing/2014/main" id="{097BE261-A9AB-C747-AEE7-1810C190864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3EC1A0-95A7-584C-BB2E-3063FDCF736C}"/>
              </a:ext>
            </a:extLst>
          </p:cNvPr>
          <p:cNvSpPr>
            <a:spLocks noGrp="1"/>
          </p:cNvSpPr>
          <p:nvPr>
            <p:ph type="sldNum" sz="quarter" idx="12"/>
          </p:nvPr>
        </p:nvSpPr>
        <p:spPr/>
        <p:txBody>
          <a:body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282029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9B9CF-957A-AF4A-9199-73970C86D2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63F4CA9-9F31-0740-A36D-B2AED1D240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FC7DCC4-D22B-3045-8C6F-134F8A426BA5}"/>
              </a:ext>
            </a:extLst>
          </p:cNvPr>
          <p:cNvSpPr>
            <a:spLocks noGrp="1"/>
          </p:cNvSpPr>
          <p:nvPr>
            <p:ph type="dt" sz="half" idx="10"/>
          </p:nvPr>
        </p:nvSpPr>
        <p:spPr/>
        <p:txBody>
          <a:bodyPr/>
          <a:lstStyle/>
          <a:p>
            <a:fld id="{061DBC3E-4151-0346-A561-BB7DEADFB93C}" type="datetimeFigureOut">
              <a:rPr kumimoji="1" lang="ja-JP" altLang="en-US" smtClean="0"/>
              <a:t>2021/12/20</a:t>
            </a:fld>
            <a:endParaRPr kumimoji="1" lang="ja-JP" altLang="en-US"/>
          </a:p>
        </p:txBody>
      </p:sp>
      <p:sp>
        <p:nvSpPr>
          <p:cNvPr id="5" name="フッター プレースホルダー 4">
            <a:extLst>
              <a:ext uri="{FF2B5EF4-FFF2-40B4-BE49-F238E27FC236}">
                <a16:creationId xmlns:a16="http://schemas.microsoft.com/office/drawing/2014/main" id="{794AC091-CB60-3A41-AE03-3BDDF67A78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00246E-F57F-0F46-96C1-A03BAAAFD914}"/>
              </a:ext>
            </a:extLst>
          </p:cNvPr>
          <p:cNvSpPr>
            <a:spLocks noGrp="1"/>
          </p:cNvSpPr>
          <p:nvPr>
            <p:ph type="sldNum" sz="quarter" idx="12"/>
          </p:nvPr>
        </p:nvSpPr>
        <p:spPr/>
        <p:txBody>
          <a:body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1856089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DF793-267D-B84A-81B0-2DF24D078F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2766485-0BFE-D34A-83D7-41F51ACB975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49593FD-B676-A847-A7AE-D2B44D67B90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3D73C27-2388-BB41-A2DD-E29ECAFB7160}"/>
              </a:ext>
            </a:extLst>
          </p:cNvPr>
          <p:cNvSpPr>
            <a:spLocks noGrp="1"/>
          </p:cNvSpPr>
          <p:nvPr>
            <p:ph type="dt" sz="half" idx="10"/>
          </p:nvPr>
        </p:nvSpPr>
        <p:spPr/>
        <p:txBody>
          <a:bodyPr/>
          <a:lstStyle/>
          <a:p>
            <a:fld id="{061DBC3E-4151-0346-A561-BB7DEADFB93C}" type="datetimeFigureOut">
              <a:rPr kumimoji="1" lang="ja-JP" altLang="en-US" smtClean="0"/>
              <a:t>2021/12/20</a:t>
            </a:fld>
            <a:endParaRPr kumimoji="1" lang="ja-JP" altLang="en-US"/>
          </a:p>
        </p:txBody>
      </p:sp>
      <p:sp>
        <p:nvSpPr>
          <p:cNvPr id="6" name="フッター プレースホルダー 5">
            <a:extLst>
              <a:ext uri="{FF2B5EF4-FFF2-40B4-BE49-F238E27FC236}">
                <a16:creationId xmlns:a16="http://schemas.microsoft.com/office/drawing/2014/main" id="{B4B5F866-7C94-BC48-9C3C-52EC7D56610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3F9C57D-FE50-F94D-BCCD-7C382A2FCAD7}"/>
              </a:ext>
            </a:extLst>
          </p:cNvPr>
          <p:cNvSpPr>
            <a:spLocks noGrp="1"/>
          </p:cNvSpPr>
          <p:nvPr>
            <p:ph type="sldNum" sz="quarter" idx="12"/>
          </p:nvPr>
        </p:nvSpPr>
        <p:spPr/>
        <p:txBody>
          <a:body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69048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6036D3-046A-0F48-A551-2557E6D3DAE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164422E-43FB-5A41-9492-E4E17883F6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70777CE-8767-CD47-AFFB-F747C4B251C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B3135B4-53BD-4E40-97D4-E348BF190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8A38DDD-0169-054C-B200-687FFE42690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20110C5-1AFD-5745-8074-4171DA04AA80}"/>
              </a:ext>
            </a:extLst>
          </p:cNvPr>
          <p:cNvSpPr>
            <a:spLocks noGrp="1"/>
          </p:cNvSpPr>
          <p:nvPr>
            <p:ph type="dt" sz="half" idx="10"/>
          </p:nvPr>
        </p:nvSpPr>
        <p:spPr/>
        <p:txBody>
          <a:bodyPr/>
          <a:lstStyle/>
          <a:p>
            <a:fld id="{061DBC3E-4151-0346-A561-BB7DEADFB93C}" type="datetimeFigureOut">
              <a:rPr kumimoji="1" lang="ja-JP" altLang="en-US" smtClean="0"/>
              <a:t>2021/12/20</a:t>
            </a:fld>
            <a:endParaRPr kumimoji="1" lang="ja-JP" altLang="en-US"/>
          </a:p>
        </p:txBody>
      </p:sp>
      <p:sp>
        <p:nvSpPr>
          <p:cNvPr id="8" name="フッター プレースホルダー 7">
            <a:extLst>
              <a:ext uri="{FF2B5EF4-FFF2-40B4-BE49-F238E27FC236}">
                <a16:creationId xmlns:a16="http://schemas.microsoft.com/office/drawing/2014/main" id="{8222C953-3C21-0946-854B-D9906BD9865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F60FD6C-4EF7-534C-8150-FC0EC0381A34}"/>
              </a:ext>
            </a:extLst>
          </p:cNvPr>
          <p:cNvSpPr>
            <a:spLocks noGrp="1"/>
          </p:cNvSpPr>
          <p:nvPr>
            <p:ph type="sldNum" sz="quarter" idx="12"/>
          </p:nvPr>
        </p:nvSpPr>
        <p:spPr/>
        <p:txBody>
          <a:body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320905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C0E356-01F5-5A40-BE46-5C0C36F5B7E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93AE91B-234A-3343-9C76-434095C0E0D6}"/>
              </a:ext>
            </a:extLst>
          </p:cNvPr>
          <p:cNvSpPr>
            <a:spLocks noGrp="1"/>
          </p:cNvSpPr>
          <p:nvPr>
            <p:ph type="dt" sz="half" idx="10"/>
          </p:nvPr>
        </p:nvSpPr>
        <p:spPr/>
        <p:txBody>
          <a:bodyPr/>
          <a:lstStyle/>
          <a:p>
            <a:fld id="{061DBC3E-4151-0346-A561-BB7DEADFB93C}" type="datetimeFigureOut">
              <a:rPr kumimoji="1" lang="ja-JP" altLang="en-US" smtClean="0"/>
              <a:t>2021/12/20</a:t>
            </a:fld>
            <a:endParaRPr kumimoji="1" lang="ja-JP" altLang="en-US"/>
          </a:p>
        </p:txBody>
      </p:sp>
      <p:sp>
        <p:nvSpPr>
          <p:cNvPr id="4" name="フッター プレースホルダー 3">
            <a:extLst>
              <a:ext uri="{FF2B5EF4-FFF2-40B4-BE49-F238E27FC236}">
                <a16:creationId xmlns:a16="http://schemas.microsoft.com/office/drawing/2014/main" id="{CC0B2318-031A-8D47-85A5-B936E575420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FC06C6A-1A46-0A45-B626-4B87ECB442FA}"/>
              </a:ext>
            </a:extLst>
          </p:cNvPr>
          <p:cNvSpPr>
            <a:spLocks noGrp="1"/>
          </p:cNvSpPr>
          <p:nvPr>
            <p:ph type="sldNum" sz="quarter" idx="12"/>
          </p:nvPr>
        </p:nvSpPr>
        <p:spPr/>
        <p:txBody>
          <a:body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2502312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BD33744-30F8-4849-A263-42BDCFAA3F6E}"/>
              </a:ext>
            </a:extLst>
          </p:cNvPr>
          <p:cNvSpPr>
            <a:spLocks noGrp="1"/>
          </p:cNvSpPr>
          <p:nvPr>
            <p:ph type="dt" sz="half" idx="10"/>
          </p:nvPr>
        </p:nvSpPr>
        <p:spPr/>
        <p:txBody>
          <a:bodyPr/>
          <a:lstStyle/>
          <a:p>
            <a:fld id="{061DBC3E-4151-0346-A561-BB7DEADFB93C}" type="datetimeFigureOut">
              <a:rPr kumimoji="1" lang="ja-JP" altLang="en-US" smtClean="0"/>
              <a:t>2021/12/20</a:t>
            </a:fld>
            <a:endParaRPr kumimoji="1" lang="ja-JP" altLang="en-US"/>
          </a:p>
        </p:txBody>
      </p:sp>
      <p:sp>
        <p:nvSpPr>
          <p:cNvPr id="3" name="フッター プレースホルダー 2">
            <a:extLst>
              <a:ext uri="{FF2B5EF4-FFF2-40B4-BE49-F238E27FC236}">
                <a16:creationId xmlns:a16="http://schemas.microsoft.com/office/drawing/2014/main" id="{DF5B5302-0B76-144D-8980-DACF05F7ED0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E7CC92F-1BDD-CB41-AFC7-A8B2A6FD8EC9}"/>
              </a:ext>
            </a:extLst>
          </p:cNvPr>
          <p:cNvSpPr>
            <a:spLocks noGrp="1"/>
          </p:cNvSpPr>
          <p:nvPr>
            <p:ph type="sldNum" sz="quarter" idx="12"/>
          </p:nvPr>
        </p:nvSpPr>
        <p:spPr/>
        <p:txBody>
          <a:body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65174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C0BEB5-E0FD-3B44-9235-5368B55C493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26A98B1-A619-444D-9D24-724F48E19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6E6F4A9-BBF9-F943-9FD4-F3B222B86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02AE2C1-B0AB-154C-8177-9605A11A99EE}"/>
              </a:ext>
            </a:extLst>
          </p:cNvPr>
          <p:cNvSpPr>
            <a:spLocks noGrp="1"/>
          </p:cNvSpPr>
          <p:nvPr>
            <p:ph type="dt" sz="half" idx="10"/>
          </p:nvPr>
        </p:nvSpPr>
        <p:spPr/>
        <p:txBody>
          <a:bodyPr/>
          <a:lstStyle/>
          <a:p>
            <a:fld id="{061DBC3E-4151-0346-A561-BB7DEADFB93C}" type="datetimeFigureOut">
              <a:rPr kumimoji="1" lang="ja-JP" altLang="en-US" smtClean="0"/>
              <a:t>2021/12/20</a:t>
            </a:fld>
            <a:endParaRPr kumimoji="1" lang="ja-JP" altLang="en-US"/>
          </a:p>
        </p:txBody>
      </p:sp>
      <p:sp>
        <p:nvSpPr>
          <p:cNvPr id="6" name="フッター プレースホルダー 5">
            <a:extLst>
              <a:ext uri="{FF2B5EF4-FFF2-40B4-BE49-F238E27FC236}">
                <a16:creationId xmlns:a16="http://schemas.microsoft.com/office/drawing/2014/main" id="{D3B29DEF-C8C5-8349-BFAF-DFDEBDF1C8A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E360DB4-1B45-6546-AF7B-2E722CA687FC}"/>
              </a:ext>
            </a:extLst>
          </p:cNvPr>
          <p:cNvSpPr>
            <a:spLocks noGrp="1"/>
          </p:cNvSpPr>
          <p:nvPr>
            <p:ph type="sldNum" sz="quarter" idx="12"/>
          </p:nvPr>
        </p:nvSpPr>
        <p:spPr/>
        <p:txBody>
          <a:body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130761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66C981-BC7D-2045-AFC2-78AA9CFAB4F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C2569DC-8288-BC4B-ADB8-DDDB674C93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54F1323-1795-8E41-974B-88D6207CE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3742D20-A2CC-7744-A4B1-F7E47A3B820D}"/>
              </a:ext>
            </a:extLst>
          </p:cNvPr>
          <p:cNvSpPr>
            <a:spLocks noGrp="1"/>
          </p:cNvSpPr>
          <p:nvPr>
            <p:ph type="dt" sz="half" idx="10"/>
          </p:nvPr>
        </p:nvSpPr>
        <p:spPr/>
        <p:txBody>
          <a:bodyPr/>
          <a:lstStyle/>
          <a:p>
            <a:fld id="{061DBC3E-4151-0346-A561-BB7DEADFB93C}" type="datetimeFigureOut">
              <a:rPr kumimoji="1" lang="ja-JP" altLang="en-US" smtClean="0"/>
              <a:t>2021/12/20</a:t>
            </a:fld>
            <a:endParaRPr kumimoji="1" lang="ja-JP" altLang="en-US"/>
          </a:p>
        </p:txBody>
      </p:sp>
      <p:sp>
        <p:nvSpPr>
          <p:cNvPr id="6" name="フッター プレースホルダー 5">
            <a:extLst>
              <a:ext uri="{FF2B5EF4-FFF2-40B4-BE49-F238E27FC236}">
                <a16:creationId xmlns:a16="http://schemas.microsoft.com/office/drawing/2014/main" id="{5B2AF02F-A0D0-C449-B53E-D2A89B9F1A7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D8A054F-C97C-174C-9055-3713CD789CBA}"/>
              </a:ext>
            </a:extLst>
          </p:cNvPr>
          <p:cNvSpPr>
            <a:spLocks noGrp="1"/>
          </p:cNvSpPr>
          <p:nvPr>
            <p:ph type="sldNum" sz="quarter" idx="12"/>
          </p:nvPr>
        </p:nvSpPr>
        <p:spPr/>
        <p:txBody>
          <a:body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350728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ECF9985-F48B-4E4B-AB68-38B0E2EA78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5BB582-402C-7140-9C5A-49E266DBFC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91DDB4-0D8B-0948-B1F9-DF0DF44424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1DBC3E-4151-0346-A561-BB7DEADFB93C}" type="datetimeFigureOut">
              <a:rPr kumimoji="1" lang="ja-JP" altLang="en-US" smtClean="0"/>
              <a:t>2021/12/20</a:t>
            </a:fld>
            <a:endParaRPr kumimoji="1" lang="ja-JP" altLang="en-US"/>
          </a:p>
        </p:txBody>
      </p:sp>
      <p:sp>
        <p:nvSpPr>
          <p:cNvPr id="5" name="フッター プレースホルダー 4">
            <a:extLst>
              <a:ext uri="{FF2B5EF4-FFF2-40B4-BE49-F238E27FC236}">
                <a16:creationId xmlns:a16="http://schemas.microsoft.com/office/drawing/2014/main" id="{01DA2BFA-0659-B449-A3C7-EEECF71BD4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E183D45-DF8B-D947-B167-5392693B33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64C3A-6B35-D74A-8764-23087112DF9E}" type="slidenum">
              <a:rPr kumimoji="1" lang="ja-JP" altLang="en-US" smtClean="0"/>
              <a:t>‹#›</a:t>
            </a:fld>
            <a:endParaRPr kumimoji="1" lang="ja-JP" altLang="en-US"/>
          </a:p>
        </p:txBody>
      </p:sp>
    </p:spTree>
    <p:extLst>
      <p:ext uri="{BB962C8B-B14F-4D97-AF65-F5344CB8AC3E}">
        <p14:creationId xmlns:p14="http://schemas.microsoft.com/office/powerpoint/2010/main" val="1103017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A54FA55D-9C0E-8244-9D10-E83C2383CC4B}"/>
              </a:ext>
            </a:extLst>
          </p:cNvPr>
          <p:cNvSpPr>
            <a:spLocks noGrp="1"/>
          </p:cNvSpPr>
          <p:nvPr>
            <p:ph type="ctrTitle"/>
          </p:nvPr>
        </p:nvSpPr>
        <p:spPr>
          <a:xfrm>
            <a:off x="859741" y="1777565"/>
            <a:ext cx="10053763" cy="1150470"/>
          </a:xfrm>
        </p:spPr>
        <p:txBody>
          <a:bodyPr anchor="b">
            <a:normAutofit/>
          </a:bodyPr>
          <a:lstStyle/>
          <a:p>
            <a:pPr algn="l"/>
            <a:r>
              <a:rPr lang="ja-JP" altLang="en-US" sz="6600" b="1">
                <a:solidFill>
                  <a:srgbClr val="FFFFFF"/>
                </a:solidFill>
                <a:latin typeface="游ゴシック"/>
                <a:ea typeface="游ゴシック"/>
              </a:rPr>
              <a:t>インタビュー</a:t>
            </a:r>
          </a:p>
        </p:txBody>
      </p:sp>
      <p:sp>
        <p:nvSpPr>
          <p:cNvPr id="3" name="字幕 2">
            <a:extLst>
              <a:ext uri="{FF2B5EF4-FFF2-40B4-BE49-F238E27FC236}">
                <a16:creationId xmlns:a16="http://schemas.microsoft.com/office/drawing/2014/main" id="{40558DDA-B7E7-4C40-BC58-B6146AEDC9CD}"/>
              </a:ext>
            </a:extLst>
          </p:cNvPr>
          <p:cNvSpPr>
            <a:spLocks noGrp="1"/>
          </p:cNvSpPr>
          <p:nvPr>
            <p:ph type="subTitle" idx="1"/>
          </p:nvPr>
        </p:nvSpPr>
        <p:spPr>
          <a:xfrm>
            <a:off x="1350682" y="4870824"/>
            <a:ext cx="10005951" cy="1458258"/>
          </a:xfrm>
        </p:spPr>
        <p:txBody>
          <a:bodyPr vert="horz" lIns="91440" tIns="45720" rIns="91440" bIns="45720" rtlCol="0" anchor="ctr">
            <a:normAutofit/>
          </a:bodyPr>
          <a:lstStyle/>
          <a:p>
            <a:pPr algn="l"/>
            <a:r>
              <a:rPr lang="ja-JP" altLang="en-US" sz="4400" b="1">
                <a:ea typeface="游ゴシック"/>
              </a:rPr>
              <a:t>9班</a:t>
            </a:r>
            <a:endParaRPr kumimoji="1" lang="ja-JP" altLang="en-US" sz="4400" b="1"/>
          </a:p>
        </p:txBody>
      </p:sp>
      <p:sp>
        <p:nvSpPr>
          <p:cNvPr id="4" name="テキスト ボックス 3">
            <a:extLst>
              <a:ext uri="{FF2B5EF4-FFF2-40B4-BE49-F238E27FC236}">
                <a16:creationId xmlns:a16="http://schemas.microsoft.com/office/drawing/2014/main" id="{11B0C28A-8DB0-4907-883E-E0583893FD25}"/>
              </a:ext>
            </a:extLst>
          </p:cNvPr>
          <p:cNvSpPr txBox="1"/>
          <p:nvPr/>
        </p:nvSpPr>
        <p:spPr>
          <a:xfrm>
            <a:off x="2544234" y="3179232"/>
            <a:ext cx="87968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solidFill>
                  <a:schemeClr val="bg1"/>
                </a:solidFill>
                <a:ea typeface="游ゴシック"/>
              </a:rPr>
              <a:t>～かばんについて～</a:t>
            </a:r>
          </a:p>
        </p:txBody>
      </p:sp>
    </p:spTree>
    <p:extLst>
      <p:ext uri="{BB962C8B-B14F-4D97-AF65-F5344CB8AC3E}">
        <p14:creationId xmlns:p14="http://schemas.microsoft.com/office/powerpoint/2010/main" val="171272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831E64-4CF2-C34C-A2A1-AB60D33EF7A2}"/>
              </a:ext>
            </a:extLst>
          </p:cNvPr>
          <p:cNvSpPr>
            <a:spLocks noGrp="1"/>
          </p:cNvSpPr>
          <p:nvPr>
            <p:ph type="title"/>
          </p:nvPr>
        </p:nvSpPr>
        <p:spPr>
          <a:xfrm>
            <a:off x="161743" y="728905"/>
            <a:ext cx="6375994" cy="1252019"/>
          </a:xfrm>
        </p:spPr>
        <p:txBody>
          <a:bodyPr anchor="b">
            <a:normAutofit fontScale="90000"/>
          </a:bodyPr>
          <a:lstStyle/>
          <a:p>
            <a:br>
              <a:rPr lang="ja-JP" altLang="en-US" sz="3600">
                <a:ea typeface="游ゴシック Light"/>
              </a:rPr>
            </a:br>
            <a:br>
              <a:rPr lang="ja-JP" altLang="en-US" sz="3600">
                <a:ea typeface="游ゴシック Light"/>
              </a:rPr>
            </a:br>
            <a:br>
              <a:rPr lang="ja-JP" altLang="en-US" sz="3600">
                <a:ea typeface="游ゴシック Light"/>
              </a:rPr>
            </a:br>
            <a:r>
              <a:rPr lang="ja-JP" altLang="en-US" sz="3600">
                <a:ea typeface="游ゴシック Light"/>
              </a:rPr>
              <a:t>練習(試し撮り)</a:t>
            </a:r>
            <a:br>
              <a:rPr lang="ja-JP" altLang="en-US" sz="3600">
                <a:ea typeface="游ゴシック Light"/>
              </a:rPr>
            </a:br>
            <a:r>
              <a:rPr lang="ja-JP" altLang="en-US" sz="3600">
                <a:ea typeface="游ゴシック Light"/>
              </a:rPr>
              <a:t>1人目　学生　梶山さん</a:t>
            </a:r>
            <a:br>
              <a:rPr lang="ja-JP" altLang="en-US" sz="3600">
                <a:ea typeface="游ゴシック Light"/>
              </a:rPr>
            </a:br>
            <a:r>
              <a:rPr lang="ja-JP" altLang="en-US" sz="3600">
                <a:ea typeface="游ゴシック Light"/>
              </a:rPr>
              <a:t>場所→大学内4006</a:t>
            </a:r>
          </a:p>
        </p:txBody>
      </p:sp>
      <p:sp>
        <p:nvSpPr>
          <p:cNvPr id="3" name="コンテンツ プレースホルダー 2">
            <a:extLst>
              <a:ext uri="{FF2B5EF4-FFF2-40B4-BE49-F238E27FC236}">
                <a16:creationId xmlns:a16="http://schemas.microsoft.com/office/drawing/2014/main" id="{1DFC88F9-BDC7-AF42-8831-616905720B0D}"/>
              </a:ext>
            </a:extLst>
          </p:cNvPr>
          <p:cNvSpPr>
            <a:spLocks noGrp="1"/>
          </p:cNvSpPr>
          <p:nvPr>
            <p:ph idx="1"/>
          </p:nvPr>
        </p:nvSpPr>
        <p:spPr>
          <a:xfrm>
            <a:off x="161743" y="2068460"/>
            <a:ext cx="5495926" cy="5084815"/>
          </a:xfrm>
        </p:spPr>
        <p:txBody>
          <a:bodyPr vert="horz" lIns="91440" tIns="45720" rIns="91440" bIns="45720" rtlCol="0" anchor="t">
            <a:normAutofit/>
          </a:bodyPr>
          <a:lstStyle/>
          <a:p>
            <a:pPr marL="0" indent="0">
              <a:buNone/>
            </a:pPr>
            <a:r>
              <a:rPr lang="ja-JP" altLang="en-US" sz="2000">
                <a:ea typeface="游ゴシック"/>
              </a:rPr>
              <a:t>特徴</a:t>
            </a:r>
          </a:p>
          <a:p>
            <a:pPr marL="0" indent="0">
              <a:buNone/>
            </a:pPr>
            <a:r>
              <a:rPr lang="ja-JP" altLang="en-US" sz="2000">
                <a:ea typeface="游ゴシック"/>
              </a:rPr>
              <a:t>・顎に手を置いている</a:t>
            </a:r>
          </a:p>
          <a:p>
            <a:pPr marL="0" indent="0">
              <a:buNone/>
            </a:pPr>
            <a:r>
              <a:rPr lang="ja-JP" altLang="en-US" sz="2000">
                <a:ea typeface="游ゴシック"/>
              </a:rPr>
              <a:t>・時々微笑みながら</a:t>
            </a:r>
          </a:p>
          <a:p>
            <a:pPr marL="0" indent="0">
              <a:buNone/>
            </a:pPr>
            <a:r>
              <a:rPr lang="ja-JP" sz="2000">
                <a:ea typeface="+mn-lt"/>
                <a:cs typeface="+mn-lt"/>
              </a:rPr>
              <a:t>・イメージしやすいようにジェスチャー</a:t>
            </a:r>
            <a:endParaRPr lang="ja-JP"/>
          </a:p>
          <a:p>
            <a:pPr marL="0" indent="0">
              <a:buNone/>
            </a:pPr>
            <a:endParaRPr lang="ja-JP" altLang="en-US" sz="2000">
              <a:ea typeface="游ゴシック"/>
            </a:endParaRPr>
          </a:p>
          <a:p>
            <a:pPr marL="0" indent="0">
              <a:buNone/>
            </a:pPr>
            <a:r>
              <a:rPr lang="ja-JP" altLang="en-US" sz="2000">
                <a:ea typeface="游ゴシック"/>
              </a:rPr>
              <a:t>全体的に…</a:t>
            </a:r>
          </a:p>
          <a:p>
            <a:pPr marL="0" indent="0">
              <a:buNone/>
            </a:pPr>
            <a:r>
              <a:rPr lang="ja-JP" altLang="en-US" sz="2000">
                <a:ea typeface="游ゴシック"/>
              </a:rPr>
              <a:t>行動から緊張しているのが伝わってきた。</a:t>
            </a:r>
          </a:p>
          <a:p>
            <a:pPr marL="0" indent="0">
              <a:buNone/>
            </a:pPr>
            <a:r>
              <a:rPr lang="ja-JP" altLang="en-US" sz="2000">
                <a:ea typeface="游ゴシック"/>
              </a:rPr>
              <a:t>かばんを触りながら、見ながらが多い。</a:t>
            </a:r>
          </a:p>
          <a:p>
            <a:pPr marL="0" indent="0">
              <a:buNone/>
            </a:pPr>
            <a:r>
              <a:rPr lang="ja-JP" altLang="en-US" sz="2000">
                <a:ea typeface="游ゴシック"/>
              </a:rPr>
              <a:t>学生なので、教科書などを入れられるような大きいリュックが多い理由が分かった。</a:t>
            </a:r>
          </a:p>
          <a:p>
            <a:pPr marL="0" indent="0">
              <a:buNone/>
            </a:pPr>
            <a:endParaRPr lang="ja-JP" altLang="en-US" sz="2000">
              <a:ea typeface="游ゴシック"/>
            </a:endParaRPr>
          </a:p>
          <a:p>
            <a:pPr marL="0" indent="0">
              <a:buNone/>
            </a:pPr>
            <a:endParaRPr lang="ja-JP" altLang="en-US" sz="2000">
              <a:ea typeface="游ゴシック"/>
            </a:endParaRPr>
          </a:p>
        </p:txBody>
      </p:sp>
      <p:pic>
        <p:nvPicPr>
          <p:cNvPr id="7" name="図 8" descr="グラフィカル ユーザー インターフェイス, アプリケーション&#10;&#10;説明は自動で生成されたものです">
            <a:extLst>
              <a:ext uri="{FF2B5EF4-FFF2-40B4-BE49-F238E27FC236}">
                <a16:creationId xmlns:a16="http://schemas.microsoft.com/office/drawing/2014/main" id="{45F8E625-F19C-4D4D-8C29-CB39BDAB630F}"/>
              </a:ext>
            </a:extLst>
          </p:cNvPr>
          <p:cNvPicPr>
            <a:picLocks noChangeAspect="1"/>
          </p:cNvPicPr>
          <p:nvPr/>
        </p:nvPicPr>
        <p:blipFill rotWithShape="1">
          <a:blip r:embed="rId2"/>
          <a:srcRect l="58629" t="10500" r="236" b="441"/>
          <a:stretch/>
        </p:blipFill>
        <p:spPr>
          <a:xfrm>
            <a:off x="5414963" y="150431"/>
            <a:ext cx="4890532" cy="6567856"/>
          </a:xfrm>
          <a:prstGeom prst="rect">
            <a:avLst/>
          </a:prstGeom>
        </p:spPr>
      </p:pic>
      <p:pic>
        <p:nvPicPr>
          <p:cNvPr id="6" name="図 6" descr="屋内, 男, 座る, 写真 が含まれている画像&#10;&#10;説明は自動で生成されたものです">
            <a:extLst>
              <a:ext uri="{FF2B5EF4-FFF2-40B4-BE49-F238E27FC236}">
                <a16:creationId xmlns:a16="http://schemas.microsoft.com/office/drawing/2014/main" id="{F906618F-D5F8-4FD3-9693-40B14E6349AF}"/>
              </a:ext>
            </a:extLst>
          </p:cNvPr>
          <p:cNvPicPr>
            <a:picLocks noChangeAspect="1"/>
          </p:cNvPicPr>
          <p:nvPr/>
        </p:nvPicPr>
        <p:blipFill rotWithShape="1">
          <a:blip r:embed="rId3"/>
          <a:srcRect r="2870" b="-3"/>
          <a:stretch/>
        </p:blipFill>
        <p:spPr>
          <a:xfrm>
            <a:off x="9097398" y="-5"/>
            <a:ext cx="3091596" cy="2393503"/>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pic>
        <p:nvPicPr>
          <p:cNvPr id="5" name="図 5">
            <a:extLst>
              <a:ext uri="{FF2B5EF4-FFF2-40B4-BE49-F238E27FC236}">
                <a16:creationId xmlns:a16="http://schemas.microsoft.com/office/drawing/2014/main" id="{EDD7ABBC-0179-465D-856A-EF62C165C28E}"/>
              </a:ext>
            </a:extLst>
          </p:cNvPr>
          <p:cNvPicPr>
            <a:picLocks noChangeAspect="1"/>
          </p:cNvPicPr>
          <p:nvPr/>
        </p:nvPicPr>
        <p:blipFill rotWithShape="1">
          <a:blip r:embed="rId4"/>
          <a:srcRect l="6573" r="18816" b="4"/>
          <a:stretch/>
        </p:blipFill>
        <p:spPr>
          <a:xfrm>
            <a:off x="9565464" y="1650990"/>
            <a:ext cx="2855115" cy="3058222"/>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sp>
        <p:nvSpPr>
          <p:cNvPr id="11" name="テキスト ボックス 10">
            <a:extLst>
              <a:ext uri="{FF2B5EF4-FFF2-40B4-BE49-F238E27FC236}">
                <a16:creationId xmlns:a16="http://schemas.microsoft.com/office/drawing/2014/main" id="{203932C2-711F-45B2-B1B9-22325961B3CF}"/>
              </a:ext>
            </a:extLst>
          </p:cNvPr>
          <p:cNvSpPr txBox="1"/>
          <p:nvPr/>
        </p:nvSpPr>
        <p:spPr>
          <a:xfrm>
            <a:off x="3045618" y="3548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a:ea typeface="游ゴシック"/>
            </a:endParaRPr>
          </a:p>
        </p:txBody>
      </p:sp>
      <p:pic>
        <p:nvPicPr>
          <p:cNvPr id="4" name="図 4">
            <a:extLst>
              <a:ext uri="{FF2B5EF4-FFF2-40B4-BE49-F238E27FC236}">
                <a16:creationId xmlns:a16="http://schemas.microsoft.com/office/drawing/2014/main" id="{61ADC4A1-5D68-482B-AD5C-807DBE9EAE2F}"/>
              </a:ext>
            </a:extLst>
          </p:cNvPr>
          <p:cNvPicPr>
            <a:picLocks noChangeAspect="1"/>
          </p:cNvPicPr>
          <p:nvPr/>
        </p:nvPicPr>
        <p:blipFill rotWithShape="1">
          <a:blip r:embed="rId5"/>
          <a:srcRect l="2564" r="8941" b="-4"/>
          <a:stretch/>
        </p:blipFill>
        <p:spPr>
          <a:xfrm>
            <a:off x="8869687" y="3967216"/>
            <a:ext cx="3319307" cy="2831259"/>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spTree>
    <p:extLst>
      <p:ext uri="{BB962C8B-B14F-4D97-AF65-F5344CB8AC3E}">
        <p14:creationId xmlns:p14="http://schemas.microsoft.com/office/powerpoint/2010/main" val="2382914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D63166-411C-8349-B0E1-D8A952C5AB4D}"/>
              </a:ext>
            </a:extLst>
          </p:cNvPr>
          <p:cNvSpPr>
            <a:spLocks noGrp="1"/>
          </p:cNvSpPr>
          <p:nvPr>
            <p:ph type="title"/>
          </p:nvPr>
        </p:nvSpPr>
        <p:spPr>
          <a:xfrm>
            <a:off x="589560" y="856180"/>
            <a:ext cx="5279408" cy="1128068"/>
          </a:xfrm>
        </p:spPr>
        <p:txBody>
          <a:bodyPr anchor="ctr">
            <a:normAutofit/>
          </a:bodyPr>
          <a:lstStyle/>
          <a:p>
            <a:r>
              <a:rPr lang="ja-JP" altLang="en-US" sz="2800"/>
              <a:t>ファブラボスタッフ</a:t>
            </a:r>
            <a:r>
              <a:rPr lang="en-US" altLang="ja-JP" sz="2800"/>
              <a:t> </a:t>
            </a:r>
            <a:r>
              <a:rPr lang="ja-JP" altLang="en-US" sz="2800"/>
              <a:t>藤岡さん</a:t>
            </a:r>
            <a:br>
              <a:rPr lang="en-US" altLang="ja-JP" sz="2800"/>
            </a:br>
            <a:r>
              <a:rPr lang="ja-JP" altLang="en-US" sz="2800"/>
              <a:t>場所</a:t>
            </a:r>
            <a:r>
              <a:rPr lang="en-US" altLang="ja-JP" sz="2800"/>
              <a:t> </a:t>
            </a:r>
            <a:r>
              <a:rPr lang="ja-JP" altLang="en-US" sz="2800"/>
              <a:t>ファブラボ</a:t>
            </a:r>
            <a:endParaRPr kumimoji="1" lang="ja-JP" altLang="en-US" sz="2800"/>
          </a:p>
        </p:txBody>
      </p:sp>
      <p:sp>
        <p:nvSpPr>
          <p:cNvPr id="3" name="コンテンツ プレースホルダー 2">
            <a:extLst>
              <a:ext uri="{FF2B5EF4-FFF2-40B4-BE49-F238E27FC236}">
                <a16:creationId xmlns:a16="http://schemas.microsoft.com/office/drawing/2014/main" id="{BA8C0C73-6248-BC4D-A4CE-AAA0C45A7974}"/>
              </a:ext>
            </a:extLst>
          </p:cNvPr>
          <p:cNvSpPr>
            <a:spLocks noGrp="1"/>
          </p:cNvSpPr>
          <p:nvPr>
            <p:ph idx="1"/>
          </p:nvPr>
        </p:nvSpPr>
        <p:spPr>
          <a:xfrm>
            <a:off x="589560" y="2370010"/>
            <a:ext cx="5810081" cy="4487990"/>
          </a:xfrm>
        </p:spPr>
        <p:txBody>
          <a:bodyPr anchor="ctr">
            <a:normAutofit/>
          </a:bodyPr>
          <a:lstStyle/>
          <a:p>
            <a:r>
              <a:rPr kumimoji="1" lang="ja-JP" altLang="en-US" sz="2400"/>
              <a:t>最初は緊張している感じが体の動きから感じる</a:t>
            </a:r>
          </a:p>
          <a:p>
            <a:r>
              <a:rPr lang="ja-JP" altLang="en-US" sz="2400"/>
              <a:t>鞄についてのポイントを話す際に笑っていた</a:t>
            </a:r>
            <a:endParaRPr lang="en-US" altLang="ja-JP" sz="2400"/>
          </a:p>
          <a:p>
            <a:r>
              <a:rPr lang="ja-JP" altLang="en-US" sz="2400"/>
              <a:t>ものの説明をする際にジェスチャーを用いている</a:t>
            </a:r>
            <a:endParaRPr lang="en-US" altLang="ja-JP" sz="2400"/>
          </a:p>
          <a:p>
            <a:r>
              <a:rPr lang="ja-JP" altLang="en-US" sz="2400"/>
              <a:t>考える際に少し上を見て、答えがまとまった時にインビュアーを向く。</a:t>
            </a:r>
            <a:endParaRPr lang="en-US" altLang="ja-JP" sz="2400"/>
          </a:p>
          <a:p>
            <a:endParaRPr lang="en-US" altLang="ja-JP" sz="2000"/>
          </a:p>
          <a:p>
            <a:endParaRPr lang="en-US" altLang="ja-JP" sz="2000"/>
          </a:p>
          <a:p>
            <a:endParaRPr lang="en-US" altLang="ja-JP" sz="2000"/>
          </a:p>
        </p:txBody>
      </p:sp>
      <p:pic>
        <p:nvPicPr>
          <p:cNvPr id="5" name="図 4" descr="コンピューターのスクリーンショット&#10;&#10;自動的に生成された説明">
            <a:extLst>
              <a:ext uri="{FF2B5EF4-FFF2-40B4-BE49-F238E27FC236}">
                <a16:creationId xmlns:a16="http://schemas.microsoft.com/office/drawing/2014/main" id="{B77163CB-5DE6-5A4B-B7D7-060F52DD828E}"/>
              </a:ext>
            </a:extLst>
          </p:cNvPr>
          <p:cNvPicPr>
            <a:picLocks noChangeAspect="1"/>
          </p:cNvPicPr>
          <p:nvPr/>
        </p:nvPicPr>
        <p:blipFill rotWithShape="1">
          <a:blip r:embed="rId3"/>
          <a:srcRect r="4" b="8359"/>
          <a:stretch/>
        </p:blipFill>
        <p:spPr>
          <a:xfrm>
            <a:off x="7083423" y="581892"/>
            <a:ext cx="4397433" cy="2518756"/>
          </a:xfrm>
          <a:prstGeom prst="rect">
            <a:avLst/>
          </a:prstGeom>
        </p:spPr>
      </p:pic>
      <p:pic>
        <p:nvPicPr>
          <p:cNvPr id="7" name="図 6" descr="グラフィカル ユーザー インターフェイス, アプリケーション&#10;&#10;自動的に生成された説明">
            <a:extLst>
              <a:ext uri="{FF2B5EF4-FFF2-40B4-BE49-F238E27FC236}">
                <a16:creationId xmlns:a16="http://schemas.microsoft.com/office/drawing/2014/main" id="{EC4F0B21-61AF-8A48-B473-6144DFAA92CE}"/>
              </a:ext>
            </a:extLst>
          </p:cNvPr>
          <p:cNvPicPr>
            <a:picLocks noChangeAspect="1"/>
          </p:cNvPicPr>
          <p:nvPr/>
        </p:nvPicPr>
        <p:blipFill rotWithShape="1">
          <a:blip r:embed="rId4"/>
          <a:srcRect r="1" b="8317"/>
          <a:stretch/>
        </p:blipFill>
        <p:spPr>
          <a:xfrm>
            <a:off x="7083423" y="3707894"/>
            <a:ext cx="4395569" cy="2518756"/>
          </a:xfrm>
          <a:prstGeom prst="rect">
            <a:avLst/>
          </a:prstGeom>
        </p:spPr>
      </p:pic>
      <p:sp>
        <p:nvSpPr>
          <p:cNvPr id="8" name="テキスト ボックス 7">
            <a:extLst>
              <a:ext uri="{FF2B5EF4-FFF2-40B4-BE49-F238E27FC236}">
                <a16:creationId xmlns:a16="http://schemas.microsoft.com/office/drawing/2014/main" id="{C7AFDE6E-5065-D744-B8DB-824B3573C581}"/>
              </a:ext>
            </a:extLst>
          </p:cNvPr>
          <p:cNvSpPr txBox="1"/>
          <p:nvPr/>
        </p:nvSpPr>
        <p:spPr>
          <a:xfrm>
            <a:off x="711144" y="523672"/>
            <a:ext cx="1261884" cy="523220"/>
          </a:xfrm>
          <a:prstGeom prst="rect">
            <a:avLst/>
          </a:prstGeom>
          <a:noFill/>
        </p:spPr>
        <p:txBody>
          <a:bodyPr wrap="none" rtlCol="0">
            <a:spAutoFit/>
          </a:bodyPr>
          <a:lstStyle/>
          <a:p>
            <a:r>
              <a:rPr lang="ja-JP" altLang="en-US" sz="2800"/>
              <a:t>二人目</a:t>
            </a:r>
            <a:endParaRPr kumimoji="1" lang="ja-JP" altLang="en-US" sz="2800"/>
          </a:p>
        </p:txBody>
      </p:sp>
    </p:spTree>
    <p:extLst>
      <p:ext uri="{BB962C8B-B14F-4D97-AF65-F5344CB8AC3E}">
        <p14:creationId xmlns:p14="http://schemas.microsoft.com/office/powerpoint/2010/main" val="2870346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59F86E-D592-2F4A-9E12-491E82E859F1}"/>
              </a:ext>
            </a:extLst>
          </p:cNvPr>
          <p:cNvSpPr>
            <a:spLocks noGrp="1"/>
          </p:cNvSpPr>
          <p:nvPr>
            <p:ph type="title"/>
          </p:nvPr>
        </p:nvSpPr>
        <p:spPr/>
        <p:txBody>
          <a:bodyPr>
            <a:normAutofit/>
          </a:bodyPr>
          <a:lstStyle/>
          <a:p>
            <a:r>
              <a:rPr lang="ja-JP" altLang="en-US" sz="3600">
                <a:ea typeface="游ゴシック Light"/>
              </a:rPr>
              <a:t>３人目：職員の方（女性）場所：大学2階教務課</a:t>
            </a:r>
          </a:p>
        </p:txBody>
      </p:sp>
      <p:sp>
        <p:nvSpPr>
          <p:cNvPr id="7" name="コンテンツ プレースホルダー 6">
            <a:extLst>
              <a:ext uri="{FF2B5EF4-FFF2-40B4-BE49-F238E27FC236}">
                <a16:creationId xmlns:a16="http://schemas.microsoft.com/office/drawing/2014/main" id="{297104EE-483B-47AB-8FD4-268E546F2002}"/>
              </a:ext>
            </a:extLst>
          </p:cNvPr>
          <p:cNvSpPr>
            <a:spLocks noGrp="1"/>
          </p:cNvSpPr>
          <p:nvPr>
            <p:ph idx="1"/>
          </p:nvPr>
        </p:nvSpPr>
        <p:spPr>
          <a:xfrm>
            <a:off x="838200" y="1690807"/>
            <a:ext cx="10914186" cy="4820264"/>
          </a:xfrm>
        </p:spPr>
        <p:txBody>
          <a:bodyPr vert="horz" lIns="91440" tIns="45720" rIns="91440" bIns="45720" rtlCol="0" anchor="t">
            <a:normAutofit/>
          </a:bodyPr>
          <a:lstStyle/>
          <a:p>
            <a:pPr marL="0" indent="0">
              <a:buNone/>
            </a:pPr>
            <a:r>
              <a:rPr lang="ja-JP" altLang="en-US" sz="4000" b="1">
                <a:ea typeface="游ゴシック"/>
              </a:rPr>
              <a:t>特徴</a:t>
            </a:r>
          </a:p>
          <a:p>
            <a:r>
              <a:rPr lang="ja-JP" sz="3200">
                <a:ea typeface="游ゴシック"/>
              </a:rPr>
              <a:t>話し方は冷静でゆっくり話し、丁寧に説明してくれた。</a:t>
            </a:r>
          </a:p>
          <a:p>
            <a:pPr marL="0" indent="0">
              <a:buNone/>
            </a:pPr>
            <a:r>
              <a:rPr lang="ja-JP" altLang="en-US" sz="3200">
                <a:ea typeface="游ゴシック"/>
              </a:rPr>
              <a:t>→話し慣れているのでは。</a:t>
            </a:r>
          </a:p>
          <a:p>
            <a:pPr marL="0" indent="0">
              <a:buNone/>
            </a:pPr>
            <a:endParaRPr lang="ja-JP" altLang="en-US" sz="3200">
              <a:ea typeface="游ゴシック"/>
            </a:endParaRPr>
          </a:p>
          <a:p>
            <a:r>
              <a:rPr lang="ja-JP" altLang="en-US" sz="3200">
                <a:ea typeface="游ゴシック"/>
              </a:rPr>
              <a:t>話しているときは基本的に手は膝の上に置いているものの、何度か胸の前において話しているときがあった。</a:t>
            </a:r>
            <a:endParaRPr lang="ja-JP" sz="3200">
              <a:ea typeface="游ゴシック"/>
            </a:endParaRPr>
          </a:p>
          <a:p>
            <a:r>
              <a:rPr lang="ja-JP" altLang="en-US" sz="3200">
                <a:ea typeface="游ゴシック"/>
              </a:rPr>
              <a:t>ジェスチャーを交えて大きさやカバンを表現することがあった。</a:t>
            </a:r>
          </a:p>
          <a:p>
            <a:endParaRPr lang="ja-JP" altLang="en-US">
              <a:ea typeface="游ゴシック"/>
            </a:endParaRPr>
          </a:p>
        </p:txBody>
      </p:sp>
      <p:sp>
        <p:nvSpPr>
          <p:cNvPr id="5" name="テキスト ボックス 4">
            <a:extLst>
              <a:ext uri="{FF2B5EF4-FFF2-40B4-BE49-F238E27FC236}">
                <a16:creationId xmlns:a16="http://schemas.microsoft.com/office/drawing/2014/main" id="{D1A0E8D6-0CB4-4B2F-B476-D2C38E2880EF}"/>
              </a:ext>
            </a:extLst>
          </p:cNvPr>
          <p:cNvSpPr txBox="1"/>
          <p:nvPr/>
        </p:nvSpPr>
        <p:spPr>
          <a:xfrm>
            <a:off x="9730154" y="3135924"/>
            <a:ext cx="458372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ltLang="en-US" sz="3200">
              <a:ea typeface="游ゴシック"/>
            </a:endParaRPr>
          </a:p>
        </p:txBody>
      </p:sp>
    </p:spTree>
    <p:extLst>
      <p:ext uri="{BB962C8B-B14F-4D97-AF65-F5344CB8AC3E}">
        <p14:creationId xmlns:p14="http://schemas.microsoft.com/office/powerpoint/2010/main" val="2341809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970DA9-A05D-4FF0-BDA4-26998C36ADB6}"/>
              </a:ext>
            </a:extLst>
          </p:cNvPr>
          <p:cNvSpPr>
            <a:spLocks noGrp="1"/>
          </p:cNvSpPr>
          <p:nvPr>
            <p:ph type="title"/>
          </p:nvPr>
        </p:nvSpPr>
        <p:spPr>
          <a:xfrm flipH="1">
            <a:off x="7590695" y="1220910"/>
            <a:ext cx="4472351" cy="3881191"/>
          </a:xfrm>
        </p:spPr>
        <p:txBody>
          <a:bodyPr vert="horz" lIns="91440" tIns="45720" rIns="91440" bIns="45720" rtlCol="0" anchor="ctr">
            <a:noAutofit/>
          </a:bodyPr>
          <a:lstStyle/>
          <a:p>
            <a:br>
              <a:rPr lang="ja-JP" altLang="en-US" sz="3200">
                <a:ea typeface="游ゴシック Light"/>
              </a:rPr>
            </a:br>
            <a:endParaRPr lang="ja-JP" altLang="en-US" sz="3200">
              <a:ea typeface="游ゴシック Light"/>
            </a:endParaRPr>
          </a:p>
        </p:txBody>
      </p:sp>
      <p:pic>
        <p:nvPicPr>
          <p:cNvPr id="13" name="図 13" descr="コンピューターの画面のスクリーンショット&#10;&#10;説明は自動で生成されたものです">
            <a:extLst>
              <a:ext uri="{FF2B5EF4-FFF2-40B4-BE49-F238E27FC236}">
                <a16:creationId xmlns:a16="http://schemas.microsoft.com/office/drawing/2014/main" id="{FF298A50-9569-47CF-862A-B99907FD0C0D}"/>
              </a:ext>
            </a:extLst>
          </p:cNvPr>
          <p:cNvPicPr>
            <a:picLocks noGrp="1" noChangeAspect="1"/>
          </p:cNvPicPr>
          <p:nvPr>
            <p:ph idx="1"/>
          </p:nvPr>
        </p:nvPicPr>
        <p:blipFill>
          <a:blip r:embed="rId2"/>
          <a:stretch>
            <a:fillRect/>
          </a:stretch>
        </p:blipFill>
        <p:spPr>
          <a:xfrm>
            <a:off x="106881" y="1356702"/>
            <a:ext cx="5841207" cy="3882415"/>
          </a:xfrm>
        </p:spPr>
      </p:pic>
      <p:sp>
        <p:nvSpPr>
          <p:cNvPr id="9" name="テキスト ボックス 8">
            <a:extLst>
              <a:ext uri="{FF2B5EF4-FFF2-40B4-BE49-F238E27FC236}">
                <a16:creationId xmlns:a16="http://schemas.microsoft.com/office/drawing/2014/main" id="{C524DC1F-80EF-40AD-817C-211F4D11CD88}"/>
              </a:ext>
            </a:extLst>
          </p:cNvPr>
          <p:cNvSpPr txBox="1"/>
          <p:nvPr/>
        </p:nvSpPr>
        <p:spPr>
          <a:xfrm>
            <a:off x="392724" y="5334000"/>
            <a:ext cx="5205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カバンを持つジェスチャーを交えていたところ</a:t>
            </a:r>
          </a:p>
        </p:txBody>
      </p:sp>
      <p:sp>
        <p:nvSpPr>
          <p:cNvPr id="10" name="テキスト ボックス 9">
            <a:extLst>
              <a:ext uri="{FF2B5EF4-FFF2-40B4-BE49-F238E27FC236}">
                <a16:creationId xmlns:a16="http://schemas.microsoft.com/office/drawing/2014/main" id="{8509CB90-39B5-400B-B386-B6F5EDB3FD08}"/>
              </a:ext>
            </a:extLst>
          </p:cNvPr>
          <p:cNvSpPr txBox="1"/>
          <p:nvPr/>
        </p:nvSpPr>
        <p:spPr>
          <a:xfrm>
            <a:off x="6637460" y="5336198"/>
            <a:ext cx="47361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時々、胸の前に手を置いているところ</a:t>
            </a:r>
          </a:p>
        </p:txBody>
      </p:sp>
      <p:pic>
        <p:nvPicPr>
          <p:cNvPr id="14" name="図 14" descr="コンピューターの画面のスクリーンショット&#10;&#10;説明は自動で生成されたものです">
            <a:extLst>
              <a:ext uri="{FF2B5EF4-FFF2-40B4-BE49-F238E27FC236}">
                <a16:creationId xmlns:a16="http://schemas.microsoft.com/office/drawing/2014/main" id="{56B2D7E4-F378-4407-84CD-2A84793C0032}"/>
              </a:ext>
            </a:extLst>
          </p:cNvPr>
          <p:cNvPicPr>
            <a:picLocks noChangeAspect="1"/>
          </p:cNvPicPr>
          <p:nvPr/>
        </p:nvPicPr>
        <p:blipFill>
          <a:blip r:embed="rId3"/>
          <a:stretch>
            <a:fillRect/>
          </a:stretch>
        </p:blipFill>
        <p:spPr>
          <a:xfrm>
            <a:off x="6166338" y="1289539"/>
            <a:ext cx="5943600" cy="3950677"/>
          </a:xfrm>
          <a:prstGeom prst="rect">
            <a:avLst/>
          </a:prstGeom>
        </p:spPr>
      </p:pic>
    </p:spTree>
    <p:extLst>
      <p:ext uri="{BB962C8B-B14F-4D97-AF65-F5344CB8AC3E}">
        <p14:creationId xmlns:p14="http://schemas.microsoft.com/office/powerpoint/2010/main" val="217722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65D9C00-E9D7-8249-8E7B-5AAAC7118E1F}"/>
              </a:ext>
            </a:extLst>
          </p:cNvPr>
          <p:cNvSpPr>
            <a:spLocks noGrp="1"/>
          </p:cNvSpPr>
          <p:nvPr>
            <p:ph type="title"/>
          </p:nvPr>
        </p:nvSpPr>
        <p:spPr>
          <a:xfrm>
            <a:off x="585787" y="425507"/>
            <a:ext cx="9895951" cy="1033669"/>
          </a:xfrm>
        </p:spPr>
        <p:txBody>
          <a:bodyPr>
            <a:normAutofit/>
          </a:bodyPr>
          <a:lstStyle/>
          <a:p>
            <a:r>
              <a:rPr lang="ja-JP" altLang="en-US" sz="4000" b="1">
                <a:solidFill>
                  <a:srgbClr val="FFFFFF"/>
                </a:solidFill>
                <a:ea typeface="游ゴシック Light"/>
              </a:rPr>
              <a:t>まとめ</a:t>
            </a:r>
          </a:p>
        </p:txBody>
      </p:sp>
      <p:sp>
        <p:nvSpPr>
          <p:cNvPr id="3" name="コンテンツ プレースホルダー 2">
            <a:extLst>
              <a:ext uri="{FF2B5EF4-FFF2-40B4-BE49-F238E27FC236}">
                <a16:creationId xmlns:a16="http://schemas.microsoft.com/office/drawing/2014/main" id="{2510024F-A154-F849-A69F-7E2924198F59}"/>
              </a:ext>
            </a:extLst>
          </p:cNvPr>
          <p:cNvSpPr>
            <a:spLocks noGrp="1"/>
          </p:cNvSpPr>
          <p:nvPr>
            <p:ph idx="1"/>
          </p:nvPr>
        </p:nvSpPr>
        <p:spPr>
          <a:xfrm>
            <a:off x="1371599" y="2723010"/>
            <a:ext cx="9724031" cy="3278545"/>
          </a:xfrm>
        </p:spPr>
        <p:txBody>
          <a:bodyPr vert="horz" lIns="91440" tIns="45720" rIns="91440" bIns="45720" rtlCol="0" anchor="ctr">
            <a:normAutofit fontScale="92500" lnSpcReduction="10000"/>
          </a:bodyPr>
          <a:lstStyle/>
          <a:p>
            <a:r>
              <a:rPr lang="ja-JP" altLang="en-US" sz="2000">
                <a:ea typeface="游ゴシック"/>
              </a:rPr>
              <a:t>人によって答え方が違った</a:t>
            </a:r>
          </a:p>
          <a:p>
            <a:endParaRPr lang="ja-JP" altLang="en-US" sz="2000">
              <a:ea typeface="游ゴシック"/>
            </a:endParaRPr>
          </a:p>
          <a:p>
            <a:r>
              <a:rPr lang="ja-JP" altLang="en-US" sz="2000">
                <a:ea typeface="游ゴシック"/>
              </a:rPr>
              <a:t>質問に答える時、必ず体も一緒に動く</a:t>
            </a:r>
          </a:p>
          <a:p>
            <a:endParaRPr lang="ja-JP" altLang="en-US" sz="2000">
              <a:ea typeface="游ゴシック"/>
            </a:endParaRPr>
          </a:p>
          <a:p>
            <a:r>
              <a:rPr lang="ja-JP" altLang="en-US" sz="2000">
                <a:ea typeface="游ゴシック"/>
              </a:rPr>
              <a:t>主な目的は同じでも、その中に個性を見つけることができた</a:t>
            </a:r>
          </a:p>
          <a:p>
            <a:endParaRPr lang="ja-JP" altLang="en-US" sz="2000">
              <a:ea typeface="游ゴシック"/>
            </a:endParaRPr>
          </a:p>
          <a:p>
            <a:r>
              <a:rPr lang="ja-JP" altLang="en-US" sz="2000">
                <a:ea typeface="游ゴシック"/>
              </a:rPr>
              <a:t>男女による違いもあると言える</a:t>
            </a:r>
          </a:p>
          <a:p>
            <a:endParaRPr lang="ja-JP" altLang="en-US" sz="2000">
              <a:ea typeface="游ゴシック"/>
            </a:endParaRPr>
          </a:p>
          <a:p>
            <a:r>
              <a:rPr lang="ja-JP" altLang="en-US" sz="2000">
                <a:ea typeface="游ゴシック"/>
              </a:rPr>
              <a:t>テーマ以外の話をもう少し広げ、自然な会話からの質問をすべきであった</a:t>
            </a:r>
          </a:p>
          <a:p>
            <a:endParaRPr lang="ja-JP" altLang="en-US" sz="2000">
              <a:ea typeface="游ゴシック"/>
            </a:endParaRPr>
          </a:p>
          <a:p>
            <a:endParaRPr lang="ja-JP" altLang="en-US" sz="2000">
              <a:ea typeface="游ゴシック"/>
            </a:endParaRPr>
          </a:p>
          <a:p>
            <a:endParaRPr lang="ja-JP" altLang="en-US" sz="2000">
              <a:ea typeface="游ゴシック"/>
            </a:endParaRPr>
          </a:p>
          <a:p>
            <a:endParaRPr lang="ja-JP" altLang="en-US" sz="2000">
              <a:ea typeface="游ゴシック"/>
            </a:endParaRPr>
          </a:p>
        </p:txBody>
      </p:sp>
    </p:spTree>
    <p:extLst>
      <p:ext uri="{BB962C8B-B14F-4D97-AF65-F5344CB8AC3E}">
        <p14:creationId xmlns:p14="http://schemas.microsoft.com/office/powerpoint/2010/main" val="400124152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ワイド画面</PresentationFormat>
  <Slides>6</Slides>
  <Notes>1</Notes>
  <HiddenSlides>0</HiddenSlides>
  <ScaleCrop>false</ScaleCrop>
  <HeadingPairs>
    <vt:vector size="4" baseType="variant">
      <vt:variant>
        <vt:lpstr>テーマ</vt:lpstr>
      </vt:variant>
      <vt:variant>
        <vt:i4>1</vt:i4>
      </vt:variant>
      <vt:variant>
        <vt:lpstr>スライド タイトル</vt:lpstr>
      </vt:variant>
      <vt:variant>
        <vt:i4>6</vt:i4>
      </vt:variant>
    </vt:vector>
  </HeadingPairs>
  <TitlesOfParts>
    <vt:vector size="7" baseType="lpstr">
      <vt:lpstr>Office テーマ</vt:lpstr>
      <vt:lpstr>インタビュー</vt:lpstr>
      <vt:lpstr>   練習(試し撮り) 1人目　学生　梶山さん 場所→大学内4006</vt:lpstr>
      <vt:lpstr>ファブラボスタッフ 藤岡さん 場所 ファブラボ</vt:lpstr>
      <vt:lpstr>３人目：職員の方（女性）場所：大学2階教務課</vt:lpstr>
      <vt:lpstr> </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202101979</dc:creator>
  <cp:revision>1</cp:revision>
  <dcterms:created xsi:type="dcterms:W3CDTF">2021-12-21T06:06:47Z</dcterms:created>
  <dcterms:modified xsi:type="dcterms:W3CDTF">2021-12-21T07:56:08Z</dcterms:modified>
</cp:coreProperties>
</file>